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60" r:id="rId3"/>
    <p:sldId id="262" r:id="rId4"/>
    <p:sldId id="259" r:id="rId5"/>
    <p:sldId id="265" r:id="rId6"/>
    <p:sldId id="266" r:id="rId7"/>
    <p:sldId id="263" r:id="rId8"/>
    <p:sldId id="257" r:id="rId9"/>
    <p:sldId id="267" r:id="rId10"/>
    <p:sldId id="258" r:id="rId11"/>
  </p:sldIdLst>
  <p:sldSz cx="9307513" cy="584358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73" autoAdjust="0"/>
  </p:normalViewPr>
  <p:slideViewPr>
    <p:cSldViewPr>
      <p:cViewPr>
        <p:scale>
          <a:sx n="100" d="100"/>
          <a:sy n="100" d="100"/>
        </p:scale>
        <p:origin x="-1884" y="-780"/>
      </p:cViewPr>
      <p:guideLst>
        <p:guide orient="horz" pos="1841"/>
        <p:guide pos="29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3B657-8023-429A-B38C-F70A84BB88FA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685800"/>
            <a:ext cx="5461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59B41-6FF1-45DA-8572-F0737ABA6F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894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8500" y="685800"/>
            <a:ext cx="5461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9B41-6FF1-45DA-8572-F0737ABA6FA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238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8500" y="685800"/>
            <a:ext cx="5461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9B41-6FF1-45DA-8572-F0737ABA6FA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028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8500" y="685800"/>
            <a:ext cx="5461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9B41-6FF1-45DA-8572-F0737ABA6FA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595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8500" y="685800"/>
            <a:ext cx="5461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9B41-6FF1-45DA-8572-F0737ABA6FA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58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8500" y="685800"/>
            <a:ext cx="5461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9B41-6FF1-45DA-8572-F0737ABA6FA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58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8500" y="685800"/>
            <a:ext cx="5461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9B41-6FF1-45DA-8572-F0737ABA6FA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58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8500" y="685800"/>
            <a:ext cx="5461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9B41-6FF1-45DA-8572-F0737ABA6FA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595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8500" y="685800"/>
            <a:ext cx="5461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9B41-6FF1-45DA-8572-F0737ABA6FA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58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98500" y="685800"/>
            <a:ext cx="5461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59B41-6FF1-45DA-8572-F0737ABA6FA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58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506927" y="3246438"/>
            <a:ext cx="3800587" cy="7761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506946" y="3320578"/>
            <a:ext cx="3800569" cy="16362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506946" y="3506466"/>
            <a:ext cx="3800569" cy="7791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506945" y="3548419"/>
            <a:ext cx="2001115" cy="15583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506945" y="3578386"/>
            <a:ext cx="2001115" cy="7791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506945" y="3376295"/>
            <a:ext cx="3118017" cy="23374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508414" y="3460296"/>
            <a:ext cx="1628815" cy="3116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109817"/>
            <a:ext cx="9307513" cy="208053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131856"/>
            <a:ext cx="9307514" cy="11986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528747" y="3104216"/>
            <a:ext cx="2778767" cy="21168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307513" cy="3154157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5375" y="2046608"/>
            <a:ext cx="8609450" cy="1252584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65375" y="3323073"/>
            <a:ext cx="5041570" cy="1493361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825509" y="3584067"/>
            <a:ext cx="977289" cy="389573"/>
          </a:xfrm>
        </p:spPr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506945" y="3583256"/>
            <a:ext cx="1318564" cy="389573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468868" y="968"/>
            <a:ext cx="761083" cy="311658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3072" y="973932"/>
            <a:ext cx="1939065" cy="467487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5376" y="973932"/>
            <a:ext cx="6360134" cy="467487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229" y="1688148"/>
            <a:ext cx="7911386" cy="1160602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5229" y="2869040"/>
            <a:ext cx="7911386" cy="1286401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5376" y="1916697"/>
            <a:ext cx="4110818" cy="3856498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31319" y="1916697"/>
            <a:ext cx="4110818" cy="3856498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813" y="973931"/>
            <a:ext cx="8531887" cy="911600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7813" y="1912901"/>
            <a:ext cx="4113921" cy="389573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05650" y="1912901"/>
            <a:ext cx="4114050" cy="389573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7813" y="2307884"/>
            <a:ext cx="4113921" cy="3311367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02677" y="2307884"/>
            <a:ext cx="4114050" cy="3311367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376" y="973931"/>
            <a:ext cx="8376762" cy="911600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701409" y="522027"/>
            <a:ext cx="974382" cy="389573"/>
          </a:xfrm>
        </p:spPr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351820" y="522027"/>
            <a:ext cx="1349589" cy="38957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20917" y="1936"/>
            <a:ext cx="775626" cy="311658"/>
          </a:xfrm>
        </p:spPr>
        <p:txBody>
          <a:bodyPr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9227" y="938970"/>
            <a:ext cx="3443780" cy="747979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449227" y="1713307"/>
            <a:ext cx="3443780" cy="393468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5125" y="661461"/>
            <a:ext cx="5193592" cy="49865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7720" y="945097"/>
            <a:ext cx="597296" cy="3989145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889" y="973932"/>
            <a:ext cx="4653757" cy="3895725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316" y="2789984"/>
            <a:ext cx="2637129" cy="214425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12560"/>
            <a:ext cx="9307513" cy="71922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307513" cy="264711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262677"/>
            <a:ext cx="9307514" cy="7791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506927" y="306960"/>
            <a:ext cx="3800587" cy="7761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506946" y="375012"/>
            <a:ext cx="3800569" cy="15340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504033" y="423915"/>
            <a:ext cx="3118017" cy="23374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505501" y="501828"/>
            <a:ext cx="1628815" cy="3116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247424" y="-1705"/>
            <a:ext cx="58656" cy="529819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206214" y="-1705"/>
            <a:ext cx="27923" cy="529819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186820" y="-1705"/>
            <a:ext cx="9308" cy="529819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9135921" y="-1705"/>
            <a:ext cx="27923" cy="529819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9075107" y="324"/>
            <a:ext cx="55845" cy="498653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9032150" y="324"/>
            <a:ext cx="9308" cy="498653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65376" y="973931"/>
            <a:ext cx="8376762" cy="909003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65376" y="1916697"/>
            <a:ext cx="8376762" cy="36853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704316" y="522027"/>
            <a:ext cx="974382" cy="38957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3FF1010-9E72-4288-A70B-22CFB019343E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351820" y="522027"/>
            <a:ext cx="1349589" cy="38957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320917" y="1936"/>
            <a:ext cx="775626" cy="311658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6F6BB48-8613-402A-AA1F-5E18F30C34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kristall67.ru/" TargetMode="External"/><Relationship Id="rId2" Type="http://schemas.openxmlformats.org/officeDocument/2006/relationships/hyperlink" Target="mailto:tyanchenko@kristallsmolensk.com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752" y="141264"/>
            <a:ext cx="4348252" cy="2924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2781" y="3675928"/>
            <a:ext cx="9051495" cy="17661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Предложения </a:t>
            </a:r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аренде </a:t>
            </a:r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киноконцертного и банкетного залов ОАО </a:t>
            </a:r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«ПО «Кристалл»</a:t>
            </a:r>
            <a:endParaRPr lang="ru-RU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50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276" y="560831"/>
            <a:ext cx="8376762" cy="5607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Контактная информация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254730" y="1479515"/>
            <a:ext cx="4831074" cy="317047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Адрес: г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Смоленск, 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ул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Шкадова, д. 2</a:t>
            </a:r>
          </a:p>
          <a:p>
            <a:pPr marL="109728" indent="0">
              <a:buNone/>
            </a:pPr>
            <a:endParaRPr lang="ru-RU" sz="1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endParaRPr lang="ru-RU" sz="1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Тел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.: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(4812)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60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82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40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63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55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01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92</a:t>
            </a:r>
            <a:endParaRPr lang="en-US" sz="1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Моб.: 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8 910 788 82 40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8 903 649 13 55</a:t>
            </a:r>
            <a:endParaRPr lang="ru-RU" sz="1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E-mail: 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  <a:hlinkClick r:id="rId2"/>
              </a:rPr>
              <a:t>tyanchenko@kristallsmolensk.com</a:t>
            </a:r>
            <a:endParaRPr lang="ru-RU" sz="1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Интернет-сайт: </a:t>
            </a:r>
            <a:r>
              <a:rPr lang="en-US" sz="1800" dirty="0">
                <a:solidFill>
                  <a:schemeClr val="tx2"/>
                </a:solidFill>
                <a:latin typeface="Arial" pitchFamily="34" charset="0"/>
                <a:cs typeface="Arial" pitchFamily="34" charset="0"/>
                <a:hlinkClick r:id="rId3"/>
              </a:rPr>
              <a:t>http://</a:t>
            </a:r>
            <a:r>
              <a:rPr lang="en-US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  <a:hlinkClick r:id="rId3"/>
              </a:rPr>
              <a:t>kristall67.ru</a:t>
            </a:r>
            <a:endParaRPr lang="ru-RU" sz="1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021908" y="2057698"/>
            <a:ext cx="2148651" cy="36215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Схема проезда</a:t>
            </a:r>
            <a:endParaRPr lang="ru-RU" sz="1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157812" y="2489746"/>
            <a:ext cx="3899945" cy="2605939"/>
            <a:chOff x="5065712" y="2060848"/>
            <a:chExt cx="3816424" cy="304663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85" t="28213" r="7723" b="16911"/>
            <a:stretch/>
          </p:blipFill>
          <p:spPr bwMode="auto">
            <a:xfrm>
              <a:off x="5065712" y="2060848"/>
              <a:ext cx="3816424" cy="30466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50" t="12719" b="7699"/>
            <a:stretch/>
          </p:blipFill>
          <p:spPr bwMode="auto">
            <a:xfrm>
              <a:off x="7524338" y="2060848"/>
              <a:ext cx="1357798" cy="12241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482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376" y="344807"/>
            <a:ext cx="8376762" cy="90900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Предложение ОАО «ПО «Кристалл»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080" y="1371221"/>
            <a:ext cx="8512824" cy="3926837"/>
          </a:xfrm>
        </p:spPr>
        <p:txBody>
          <a:bodyPr>
            <a:normAutofit fontScale="92500" lnSpcReduction="10000"/>
          </a:bodyPr>
          <a:lstStyle/>
          <a:p>
            <a:pPr marL="109728" indent="0" algn="just">
              <a:buNone/>
            </a:pP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ОАО «ПО «Кристалл» предлагает в аренду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оборудованные помещения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расположенные на территории предприятия:</a:t>
            </a:r>
          </a:p>
          <a:p>
            <a:pPr algn="just">
              <a:spcBef>
                <a:spcPts val="1200"/>
              </a:spcBef>
            </a:pP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универсальный киноконцертный зал, предназначенный для </a:t>
            </a: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проведения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различного рода мероприятий</a:t>
            </a: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таких как: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кинопоказов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форматах 2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3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концертов, театральных представлений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официальных мероприятий, </a:t>
            </a: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презентаций, конференций и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т.п.               с использованием высококачественного современного аудио- и видеооборудования и технологий; </a:t>
            </a:r>
            <a:endParaRPr lang="ru-RU" sz="20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современный банкетный зал, предназначенный для проведения официальных мероприятий, концертов, конференций,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презентаций, фуршетов, банкетов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свадеб, юбилеев, корпоративных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вечеров, детских праздников, с возможностью демонстрации видеофильмов со стерео звуком.</a:t>
            </a:r>
            <a:endParaRPr lang="ru-RU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8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115" y="528878"/>
            <a:ext cx="8842137" cy="6635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Киноконцертный зал: характеристика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89261" y="3908154"/>
            <a:ext cx="8856984" cy="1533920"/>
          </a:xfrm>
        </p:spPr>
        <p:txBody>
          <a:bodyPr>
            <a:normAutofit fontScale="92500" lnSpcReduction="10000"/>
          </a:bodyPr>
          <a:lstStyle/>
          <a:p>
            <a:pPr marL="109728" indent="0" algn="just">
              <a:spcBef>
                <a:spcPts val="60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Гримёрные 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комнаты: 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есть</a:t>
            </a:r>
          </a:p>
          <a:p>
            <a:pPr marL="109728" indent="0" algn="just">
              <a:spcBef>
                <a:spcPts val="60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Безопасность: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объект оснащён системой пожарной безопасности, аварийными выходами</a:t>
            </a:r>
          </a:p>
          <a:p>
            <a:pPr marL="109728" indent="0" algn="just">
              <a:spcBef>
                <a:spcPts val="600"/>
              </a:spcBef>
              <a:buNone/>
            </a:pPr>
            <a:r>
              <a:rPr lang="ru-RU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Парковка:</a:t>
            </a:r>
            <a:r>
              <a:rPr lang="ru-RU" sz="1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есть, охраняемая и неохраняемая 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общественная</a:t>
            </a:r>
            <a:endParaRPr lang="ru-RU" sz="18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just">
              <a:spcBef>
                <a:spcPts val="60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Расстояние от остановки общественного транспорта:</a:t>
            </a:r>
            <a:r>
              <a:rPr lang="ru-RU" sz="1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150 м.</a:t>
            </a:r>
            <a:endParaRPr lang="ru-RU" sz="1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endParaRPr lang="ru-RU" sz="18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832" y="1409626"/>
            <a:ext cx="3626607" cy="2417738"/>
          </a:xfrm>
          <a:prstGeom prst="rect">
            <a:avLst/>
          </a:prstGeom>
        </p:spPr>
      </p:pic>
      <p:sp>
        <p:nvSpPr>
          <p:cNvPr id="6" name="Объект 4"/>
          <p:cNvSpPr txBox="1">
            <a:spLocks/>
          </p:cNvSpPr>
          <p:nvPr/>
        </p:nvSpPr>
        <p:spPr>
          <a:xfrm>
            <a:off x="189260" y="1329234"/>
            <a:ext cx="4824536" cy="267268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just">
              <a:spcBef>
                <a:spcPts val="60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Общая площадь: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540 кв. м.</a:t>
            </a:r>
            <a:endParaRPr lang="ru-RU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just">
              <a:spcBef>
                <a:spcPts val="600"/>
              </a:spcBef>
              <a:buFont typeface="Georgia"/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Количество мест: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391</a:t>
            </a:r>
          </a:p>
          <a:p>
            <a:pPr marL="109728" indent="0" algn="just">
              <a:spcBef>
                <a:spcPts val="600"/>
              </a:spcBef>
              <a:buFont typeface="Georgia"/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Размер экрана: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10,2×4,5 м.</a:t>
            </a:r>
          </a:p>
          <a:p>
            <a:pPr marL="109728" indent="0" algn="just">
              <a:spcBef>
                <a:spcPts val="600"/>
              </a:spcBef>
              <a:buFont typeface="Georgia"/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Максимальное разрешение изображения: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2048×1080 пикселей</a:t>
            </a:r>
          </a:p>
          <a:p>
            <a:pPr marL="109728" indent="0" algn="just">
              <a:spcBef>
                <a:spcPts val="600"/>
              </a:spcBef>
              <a:buFont typeface="Georgia"/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Система 3</a:t>
            </a:r>
            <a:r>
              <a:rPr lang="en-US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XPand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3D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активные очки)</a:t>
            </a:r>
          </a:p>
          <a:p>
            <a:pPr marL="109728" indent="0" algn="just">
              <a:spcBef>
                <a:spcPts val="600"/>
              </a:spcBef>
              <a:buFont typeface="Georgia"/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Звук: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7.1 DIGITAL CINEMA.,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5.1,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стерео</a:t>
            </a:r>
          </a:p>
          <a:p>
            <a:pPr marL="109728" indent="0" algn="just">
              <a:spcBef>
                <a:spcPts val="600"/>
              </a:spcBef>
              <a:buFont typeface="Georgia"/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Общая установленная мощность: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23 кВт</a:t>
            </a:r>
          </a:p>
          <a:p>
            <a:pPr marL="109728" indent="0">
              <a:buFont typeface="Georgia"/>
              <a:buNone/>
            </a:pPr>
            <a:endParaRPr lang="ru-RU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60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284" y="283450"/>
            <a:ext cx="8376762" cy="90900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Интерьер киноконцертного </a:t>
            </a:r>
            <a:r>
              <a:rPr lang="ru-RU" sz="3200" dirty="0" smtClean="0"/>
              <a:t>зала</a:t>
            </a:r>
            <a:endParaRPr lang="ru-RU" sz="3200" dirty="0"/>
          </a:p>
        </p:txBody>
      </p:sp>
      <p:pic>
        <p:nvPicPr>
          <p:cNvPr id="3077" name="Picture 5" descr="C:\Documents and Settings\bia\Рабочий стол\ДК\Фото\IMG_7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26" y="1205157"/>
            <a:ext cx="3979114" cy="265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64" y="2849786"/>
            <a:ext cx="3979113" cy="265274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7292" y="4590752"/>
            <a:ext cx="3178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Холл и гардероб</a:t>
            </a:r>
          </a:p>
          <a:p>
            <a:endParaRPr lang="ru-RU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Общая площадь: 230 кв. м.</a:t>
            </a:r>
            <a:endParaRPr lang="ru-RU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70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284" y="283450"/>
            <a:ext cx="8376762" cy="90900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Интерьер киноконцертного </a:t>
            </a:r>
            <a:r>
              <a:rPr lang="ru-RU" sz="3200" dirty="0" smtClean="0"/>
              <a:t>зала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77292" y="4385761"/>
            <a:ext cx="3178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Зрительный зал</a:t>
            </a: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Общая площадь: 540 кв. м.</a:t>
            </a:r>
          </a:p>
          <a:p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Количество мест: 391</a:t>
            </a:r>
            <a:endParaRPr lang="ru-RU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64" y="2861340"/>
            <a:ext cx="3979113" cy="26527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27" y="1205158"/>
            <a:ext cx="3979113" cy="263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0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284" y="283450"/>
            <a:ext cx="8376762" cy="90900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Интерьер киноконцертного </a:t>
            </a:r>
            <a:r>
              <a:rPr lang="ru-RU" sz="3200" dirty="0" smtClean="0"/>
              <a:t>зала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77292" y="4939759"/>
            <a:ext cx="3178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Аппаратное помещение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оборудование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64" y="2880320"/>
            <a:ext cx="3979113" cy="26337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27" y="1205159"/>
            <a:ext cx="3979113" cy="265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00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284" y="344807"/>
            <a:ext cx="8842137" cy="776787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Банкетный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зал: характеристика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3276" y="1049586"/>
            <a:ext cx="8424936" cy="4176464"/>
          </a:xfrm>
        </p:spPr>
        <p:txBody>
          <a:bodyPr>
            <a:noAutofit/>
          </a:bodyPr>
          <a:lstStyle/>
          <a:p>
            <a:pPr marL="109728" indent="0" algn="just">
              <a:spcBef>
                <a:spcPts val="600"/>
              </a:spcBef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Количество посадочных мест: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320</a:t>
            </a:r>
          </a:p>
          <a:p>
            <a:pPr marL="109728" indent="0" algn="just">
              <a:spcBef>
                <a:spcPts val="600"/>
              </a:spcBef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Особенности площадки: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зал со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сценой и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гримёрками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для артистов, отдельным входом, большим холлом для встречи гостей и зоной для фейерверков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Зал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оснащён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профессиональным звуковым, световым и музыкальным оборудованием, видеопроектором,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жидкокристаллическими мониторами и экраном.</a:t>
            </a:r>
            <a:endParaRPr lang="ru-RU" sz="1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just">
              <a:spcBef>
                <a:spcPts val="600"/>
              </a:spcBef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Услуги</a:t>
            </a: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флорист-декоратор, тамада, ведущий, ди-джей, пиротехник. Для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проведения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вашего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мероприятия может быть составлен индивидуальный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сценарий, в который можно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включить оригинальные номера, </a:t>
            </a:r>
            <a:r>
              <a:rPr lang="ru-RU" sz="160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файер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-шоу, шоу мыльных пузырей, шоколадный фонтан,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выступление музыкальных и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танцевальных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коллективов.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109728" indent="0" algn="just">
              <a:spcBef>
                <a:spcPts val="600"/>
              </a:spcBef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Питание: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большой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выбор фирменных и банкетных блюд. Кухня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смешанная, в 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основном европейские и русские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блюда. Бар. Услуги </a:t>
            </a:r>
            <a:r>
              <a:rPr lang="ru-RU" sz="16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кейтеринга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109728" indent="0" algn="just">
              <a:spcBef>
                <a:spcPts val="600"/>
              </a:spcBef>
              <a:buNone/>
            </a:pPr>
            <a:r>
              <a:rPr lang="ru-RU" sz="16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Танцпол</a:t>
            </a:r>
            <a:r>
              <a:rPr lang="ru-RU" sz="1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есть. </a:t>
            </a:r>
            <a:endParaRPr lang="ru-RU" sz="16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just">
              <a:spcBef>
                <a:spcPts val="600"/>
              </a:spcBef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Парковка</a:t>
            </a: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есть, охраняемая и неохраняемая </a:t>
            </a:r>
            <a:r>
              <a:rPr lang="ru-RU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общественная.</a:t>
            </a: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Подробная информация об услугах здесь</a:t>
            </a:r>
            <a:endParaRPr lang="ru-RU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just">
              <a:spcBef>
                <a:spcPts val="600"/>
              </a:spcBef>
              <a:buNone/>
            </a:pPr>
            <a:endParaRPr lang="ru-RU" sz="16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23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292" y="488823"/>
            <a:ext cx="8376762" cy="5607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Интерьер банкетного зала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48" y="1121594"/>
            <a:ext cx="3978000" cy="2635200"/>
          </a:xfrm>
        </p:spPr>
      </p:pic>
      <p:pic>
        <p:nvPicPr>
          <p:cNvPr id="1026" name="Picture 2" descr="1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780" y="2921794"/>
            <a:ext cx="3978000" cy="26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16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292" y="488823"/>
            <a:ext cx="8376762" cy="5607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Интерьер банкетного зала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 descr="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48" y="1121594"/>
            <a:ext cx="3978000" cy="26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164" y="2921794"/>
            <a:ext cx="3978000" cy="26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8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725</TotalTime>
  <Words>448</Words>
  <Application>Microsoft Office PowerPoint</Application>
  <PresentationFormat>Произвольный</PresentationFormat>
  <Paragraphs>57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Предложения по аренде киноконцертного и банкетного залов ОАО «ПО «Кристалл»</vt:lpstr>
      <vt:lpstr>Предложение ОАО «ПО «Кристалл»</vt:lpstr>
      <vt:lpstr>Киноконцертный зал: характеристика</vt:lpstr>
      <vt:lpstr>Интерьер киноконцертного зала</vt:lpstr>
      <vt:lpstr>Интерьер киноконцертного зала</vt:lpstr>
      <vt:lpstr>Интерьер киноконцертного зала</vt:lpstr>
      <vt:lpstr>Банкетный зал: характеристика</vt:lpstr>
      <vt:lpstr>Интерьер банкетного зала</vt:lpstr>
      <vt:lpstr>Интерьер банкетного зала</vt:lpstr>
      <vt:lpstr>Контактная информация</vt:lpstr>
    </vt:vector>
  </TitlesOfParts>
  <Company>Kristall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Моисеев Д А</cp:lastModifiedBy>
  <cp:revision>149</cp:revision>
  <dcterms:created xsi:type="dcterms:W3CDTF">2013-10-21T05:19:52Z</dcterms:created>
  <dcterms:modified xsi:type="dcterms:W3CDTF">2013-10-23T08:29:48Z</dcterms:modified>
</cp:coreProperties>
</file>